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3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0275213" cy="42803763"/>
  <p:notesSz cx="6858000" cy="9144000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1753865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350773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5261595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701546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8769325" algn="l" defTabSz="350773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10523190" algn="l" defTabSz="350773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12277054" algn="l" defTabSz="350773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14030919" algn="l" defTabSz="350773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rtfolie" id="{061411F5-6CDC-4330-8F41-3E766A0CD41A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>
        <p15:guide id="4" orient="horz" pos="13482" userDrawn="1">
          <p15:clr>
            <a:srgbClr val="A4A3A4"/>
          </p15:clr>
        </p15:guide>
        <p15:guide id="5" pos="95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ter Hense" initials="PH" lastIdx="1" clrIdx="0">
    <p:extLst>
      <p:ext uri="{19B8F6BF-5375-455C-9EA6-DF929625EA0E}">
        <p15:presenceInfo xmlns:p15="http://schemas.microsoft.com/office/powerpoint/2012/main" userId="Peter Hens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A600"/>
    <a:srgbClr val="FFDBB7"/>
    <a:srgbClr val="E5322C"/>
    <a:srgbClr val="D71A23"/>
    <a:srgbClr val="E2001A"/>
    <a:srgbClr val="FFFFFF"/>
    <a:srgbClr val="009999"/>
    <a:srgbClr val="FAE000"/>
    <a:srgbClr val="C8A00E"/>
    <a:srgbClr val="987A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D083AE6-46FA-4A59-8FB0-9F97EB10719F}" styleName="Helle Formatvorlage 3 - Akz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Helle Formatvorlage 3 - Akz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ittlere Formatvorlage 1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083E6E3-FA7D-4D7B-A595-EF9225AFEA82}" styleName="Helle Formatvorlage 1 - Akz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8FB837D-C827-4EFA-A057-4D05807E0F7C}" styleName="Designformatvorlage 1 - Akz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Designformatvorlage 2 - Akz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ittlere Formatvorlage 1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Mittlere Formatvorlage 1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Helle Formatvorlage 3 - Akz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Helle Formatvorlage 1 - Akz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07" autoAdjust="0"/>
    <p:restoredTop sz="90138" autoAdjust="0"/>
  </p:normalViewPr>
  <p:slideViewPr>
    <p:cSldViewPr snapToGrid="0">
      <p:cViewPr varScale="1">
        <p:scale>
          <a:sx n="25" d="100"/>
          <a:sy n="25" d="100"/>
        </p:scale>
        <p:origin x="2208" y="144"/>
      </p:cViewPr>
      <p:guideLst>
        <p:guide orient="horz" pos="13482"/>
        <p:guide pos="9535"/>
      </p:guideLst>
    </p:cSldViewPr>
  </p:slideViewPr>
  <p:outlineViewPr>
    <p:cViewPr>
      <p:scale>
        <a:sx n="33" d="100"/>
        <a:sy n="33" d="100"/>
      </p:scale>
      <p:origin x="0" y="233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1" d="100"/>
        <a:sy n="181" d="100"/>
      </p:scale>
      <p:origin x="0" y="-4072"/>
    </p:cViewPr>
  </p:sorterViewPr>
  <p:notesViewPr>
    <p:cSldViewPr snapToGrid="0">
      <p:cViewPr varScale="1">
        <p:scale>
          <a:sx n="88" d="100"/>
          <a:sy n="88" d="100"/>
        </p:scale>
        <p:origin x="-3858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10" Type="http://schemas.microsoft.com/office/2016/11/relationships/changesInfo" Target="changesInfos/changesInfo1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urkhard Fischer (KGNW)" userId="9a3d1e93-5012-4013-a745-35cb36e7ad31" providerId="ADAL" clId="{5957E11E-43BB-469A-8587-2CDF97F129C2}"/>
    <pc:docChg chg="modMainMaster">
      <pc:chgData name="Burkhard Fischer (KGNW)" userId="9a3d1e93-5012-4013-a745-35cb36e7ad31" providerId="ADAL" clId="{5957E11E-43BB-469A-8587-2CDF97F129C2}" dt="2025-01-06T16:32:26.314" v="5" actId="790"/>
      <pc:docMkLst>
        <pc:docMk/>
      </pc:docMkLst>
      <pc:sldMasterChg chg="modSp mod modSldLayout">
        <pc:chgData name="Burkhard Fischer (KGNW)" userId="9a3d1e93-5012-4013-a745-35cb36e7ad31" providerId="ADAL" clId="{5957E11E-43BB-469A-8587-2CDF97F129C2}" dt="2025-01-06T16:32:26.314" v="5" actId="790"/>
        <pc:sldMasterMkLst>
          <pc:docMk/>
          <pc:sldMasterMk cId="3560263441" sldId="2147483703"/>
        </pc:sldMasterMkLst>
        <pc:spChg chg="mod">
          <ac:chgData name="Burkhard Fischer (KGNW)" userId="9a3d1e93-5012-4013-a745-35cb36e7ad31" providerId="ADAL" clId="{5957E11E-43BB-469A-8587-2CDF97F129C2}" dt="2025-01-06T16:32:18.989" v="3" actId="790"/>
          <ac:spMkLst>
            <pc:docMk/>
            <pc:sldMasterMk cId="3560263441" sldId="2147483703"/>
            <ac:spMk id="14" creationId="{00000000-0000-0000-0000-000000000000}"/>
          </ac:spMkLst>
        </pc:spChg>
        <pc:spChg chg="mod">
          <ac:chgData name="Burkhard Fischer (KGNW)" userId="9a3d1e93-5012-4013-a745-35cb36e7ad31" providerId="ADAL" clId="{5957E11E-43BB-469A-8587-2CDF97F129C2}" dt="2025-01-06T16:32:16.902" v="2" actId="790"/>
          <ac:spMkLst>
            <pc:docMk/>
            <pc:sldMasterMk cId="3560263441" sldId="2147483703"/>
            <ac:spMk id="15" creationId="{00000000-0000-0000-0000-000000000000}"/>
          </ac:spMkLst>
        </pc:spChg>
        <pc:spChg chg="mod">
          <ac:chgData name="Burkhard Fischer (KGNW)" userId="9a3d1e93-5012-4013-a745-35cb36e7ad31" providerId="ADAL" clId="{5957E11E-43BB-469A-8587-2CDF97F129C2}" dt="2025-01-06T16:31:57.722" v="1" actId="790"/>
          <ac:spMkLst>
            <pc:docMk/>
            <pc:sldMasterMk cId="3560263441" sldId="2147483703"/>
            <ac:spMk id="17" creationId="{00000000-0000-0000-0000-000000000000}"/>
          </ac:spMkLst>
        </pc:spChg>
        <pc:spChg chg="mod">
          <ac:chgData name="Burkhard Fischer (KGNW)" userId="9a3d1e93-5012-4013-a745-35cb36e7ad31" providerId="ADAL" clId="{5957E11E-43BB-469A-8587-2CDF97F129C2}" dt="2025-01-06T16:32:23.291" v="4" actId="790"/>
          <ac:spMkLst>
            <pc:docMk/>
            <pc:sldMasterMk cId="3560263441" sldId="2147483703"/>
            <ac:spMk id="18" creationId="{9B9C6C58-25ED-4598-B861-FD9FF1B9410B}"/>
          </ac:spMkLst>
        </pc:spChg>
        <pc:spChg chg="mod">
          <ac:chgData name="Burkhard Fischer (KGNW)" userId="9a3d1e93-5012-4013-a745-35cb36e7ad31" providerId="ADAL" clId="{5957E11E-43BB-469A-8587-2CDF97F129C2}" dt="2025-01-06T16:32:26.314" v="5" actId="790"/>
          <ac:spMkLst>
            <pc:docMk/>
            <pc:sldMasterMk cId="3560263441" sldId="2147483703"/>
            <ac:spMk id="19" creationId="{41C21C54-36E5-4A3F-9F87-E4C54AC8460A}"/>
          </ac:spMkLst>
        </pc:spChg>
        <pc:sldLayoutChg chg="modSp mod">
          <pc:chgData name="Burkhard Fischer (KGNW)" userId="9a3d1e93-5012-4013-a745-35cb36e7ad31" providerId="ADAL" clId="{5957E11E-43BB-469A-8587-2CDF97F129C2}" dt="2025-01-06T16:31:41.495" v="0" actId="790"/>
          <pc:sldLayoutMkLst>
            <pc:docMk/>
            <pc:sldMasterMk cId="3560263441" sldId="2147483703"/>
            <pc:sldLayoutMk cId="960564005" sldId="2147483704"/>
          </pc:sldLayoutMkLst>
          <pc:spChg chg="mod">
            <ac:chgData name="Burkhard Fischer (KGNW)" userId="9a3d1e93-5012-4013-a745-35cb36e7ad31" providerId="ADAL" clId="{5957E11E-43BB-469A-8587-2CDF97F129C2}" dt="2025-01-06T16:31:41.495" v="0" actId="790"/>
            <ac:spMkLst>
              <pc:docMk/>
              <pc:sldMasterMk cId="3560263441" sldId="2147483703"/>
              <pc:sldLayoutMk cId="960564005" sldId="2147483704"/>
              <ac:spMk id="15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6525AC-548A-492F-81D6-61F08AF4374A}" type="datetimeFigureOut">
              <a:rPr lang="de-DE" smtClean="0"/>
              <a:t>06.01.2025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AE501E-D617-4611-9CF9-4F7C1C69B7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60476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808163" y="481013"/>
            <a:ext cx="3241675" cy="458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48137" name="Line 9"/>
          <p:cNvSpPr>
            <a:spLocks noChangeShapeType="1"/>
          </p:cNvSpPr>
          <p:nvPr/>
        </p:nvSpPr>
        <p:spPr bwMode="auto">
          <a:xfrm>
            <a:off x="549275" y="5651500"/>
            <a:ext cx="5759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8138" name="Line 10"/>
          <p:cNvSpPr>
            <a:spLocks noChangeShapeType="1"/>
          </p:cNvSpPr>
          <p:nvPr/>
        </p:nvSpPr>
        <p:spPr bwMode="auto">
          <a:xfrm>
            <a:off x="549275" y="6011863"/>
            <a:ext cx="5759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8139" name="Line 11"/>
          <p:cNvSpPr>
            <a:spLocks noChangeShapeType="1"/>
          </p:cNvSpPr>
          <p:nvPr/>
        </p:nvSpPr>
        <p:spPr bwMode="auto">
          <a:xfrm>
            <a:off x="549275" y="6372225"/>
            <a:ext cx="5759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8140" name="Line 12"/>
          <p:cNvSpPr>
            <a:spLocks noChangeShapeType="1"/>
          </p:cNvSpPr>
          <p:nvPr/>
        </p:nvSpPr>
        <p:spPr bwMode="auto">
          <a:xfrm>
            <a:off x="549275" y="6732588"/>
            <a:ext cx="5759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8141" name="Line 13"/>
          <p:cNvSpPr>
            <a:spLocks noChangeShapeType="1"/>
          </p:cNvSpPr>
          <p:nvPr/>
        </p:nvSpPr>
        <p:spPr bwMode="auto">
          <a:xfrm>
            <a:off x="549275" y="7092950"/>
            <a:ext cx="5759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8142" name="Line 14"/>
          <p:cNvSpPr>
            <a:spLocks noChangeShapeType="1"/>
          </p:cNvSpPr>
          <p:nvPr/>
        </p:nvSpPr>
        <p:spPr bwMode="auto">
          <a:xfrm>
            <a:off x="549275" y="7451725"/>
            <a:ext cx="5759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8143" name="Line 15"/>
          <p:cNvSpPr>
            <a:spLocks noChangeShapeType="1"/>
          </p:cNvSpPr>
          <p:nvPr/>
        </p:nvSpPr>
        <p:spPr bwMode="auto">
          <a:xfrm>
            <a:off x="549275" y="7812088"/>
            <a:ext cx="5759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8144" name="Line 16"/>
          <p:cNvSpPr>
            <a:spLocks noChangeShapeType="1"/>
          </p:cNvSpPr>
          <p:nvPr/>
        </p:nvSpPr>
        <p:spPr bwMode="auto">
          <a:xfrm>
            <a:off x="549275" y="5292725"/>
            <a:ext cx="5759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48735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4603" kern="1200">
        <a:solidFill>
          <a:schemeClr val="tx1"/>
        </a:solidFill>
        <a:latin typeface="Arial" charset="0"/>
        <a:ea typeface="+mn-ea"/>
        <a:cs typeface="+mn-cs"/>
      </a:defRPr>
    </a:lvl1pPr>
    <a:lvl2pPr marL="1753865" algn="l" rtl="0" eaLnBrk="0" fontAlgn="base" hangingPunct="0">
      <a:spcBef>
        <a:spcPct val="30000"/>
      </a:spcBef>
      <a:spcAft>
        <a:spcPct val="0"/>
      </a:spcAft>
      <a:defRPr sz="4603" kern="1200">
        <a:solidFill>
          <a:schemeClr val="tx1"/>
        </a:solidFill>
        <a:latin typeface="Arial" charset="0"/>
        <a:ea typeface="+mn-ea"/>
        <a:cs typeface="+mn-cs"/>
      </a:defRPr>
    </a:lvl2pPr>
    <a:lvl3pPr marL="3507730" algn="l" rtl="0" eaLnBrk="0" fontAlgn="base" hangingPunct="0">
      <a:spcBef>
        <a:spcPct val="30000"/>
      </a:spcBef>
      <a:spcAft>
        <a:spcPct val="0"/>
      </a:spcAft>
      <a:defRPr sz="4603" kern="1200">
        <a:solidFill>
          <a:schemeClr val="tx1"/>
        </a:solidFill>
        <a:latin typeface="Arial" charset="0"/>
        <a:ea typeface="+mn-ea"/>
        <a:cs typeface="+mn-cs"/>
      </a:defRPr>
    </a:lvl3pPr>
    <a:lvl4pPr marL="5261595" algn="l" rtl="0" eaLnBrk="0" fontAlgn="base" hangingPunct="0">
      <a:spcBef>
        <a:spcPct val="30000"/>
      </a:spcBef>
      <a:spcAft>
        <a:spcPct val="0"/>
      </a:spcAft>
      <a:defRPr sz="4603" kern="1200">
        <a:solidFill>
          <a:schemeClr val="tx1"/>
        </a:solidFill>
        <a:latin typeface="Arial" charset="0"/>
        <a:ea typeface="+mn-ea"/>
        <a:cs typeface="+mn-cs"/>
      </a:defRPr>
    </a:lvl4pPr>
    <a:lvl5pPr marL="7015460" algn="l" rtl="0" eaLnBrk="0" fontAlgn="base" hangingPunct="0">
      <a:spcBef>
        <a:spcPct val="30000"/>
      </a:spcBef>
      <a:spcAft>
        <a:spcPct val="0"/>
      </a:spcAft>
      <a:defRPr sz="4603" kern="1200">
        <a:solidFill>
          <a:schemeClr val="tx1"/>
        </a:solidFill>
        <a:latin typeface="Arial" charset="0"/>
        <a:ea typeface="+mn-ea"/>
        <a:cs typeface="+mn-cs"/>
      </a:defRPr>
    </a:lvl5pPr>
    <a:lvl6pPr marL="8769325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6pPr>
    <a:lvl7pPr marL="10523190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7pPr>
    <a:lvl8pPr marL="12277054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8pPr>
    <a:lvl9pPr marL="14030919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 txBox="1">
            <a:spLocks noChangeArrowheads="1"/>
          </p:cNvSpPr>
          <p:nvPr userDrawn="1"/>
        </p:nvSpPr>
        <p:spPr>
          <a:xfrm>
            <a:off x="2139949" y="6565018"/>
            <a:ext cx="27553854" cy="2118669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0" b="1" kern="1200" baseline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endParaRPr lang="en-GB" dirty="0"/>
          </a:p>
        </p:txBody>
      </p:sp>
      <p:sp>
        <p:nvSpPr>
          <p:cNvPr id="12" name="Rechteck 11"/>
          <p:cNvSpPr/>
          <p:nvPr userDrawn="1"/>
        </p:nvSpPr>
        <p:spPr bwMode="auto">
          <a:xfrm>
            <a:off x="0" y="0"/>
            <a:ext cx="1422400" cy="42803763"/>
          </a:xfrm>
          <a:prstGeom prst="rect">
            <a:avLst/>
          </a:prstGeom>
          <a:solidFill>
            <a:schemeClr val="bg2">
              <a:lumMod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noProof="0">
              <a:ln>
                <a:noFill/>
              </a:ln>
              <a:solidFill>
                <a:schemeClr val="accent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hteck 14"/>
          <p:cNvSpPr/>
          <p:nvPr userDrawn="1"/>
        </p:nvSpPr>
        <p:spPr>
          <a:xfrm>
            <a:off x="2139950" y="627440"/>
            <a:ext cx="1726565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sz="5000" noProof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cs typeface="Arial" panose="020B0604020202020204" pitchFamily="34" charset="0"/>
              </a:rPr>
              <a:t>Qualifizierung</a:t>
            </a:r>
            <a:r>
              <a:rPr lang="de-DE" sz="5000" baseline="0" noProof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cs typeface="Arial" panose="020B0604020202020204" pitchFamily="34" charset="0"/>
              </a:rPr>
              <a:t> Klimaschutzmanagement</a:t>
            </a:r>
            <a:endParaRPr lang="de-DE" sz="8000" baseline="0" noProof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+mn-lt"/>
              <a:cs typeface="Arial" panose="020B0604020202020204" pitchFamily="34" charset="0"/>
            </a:endParaRPr>
          </a:p>
          <a:p>
            <a:pPr algn="l"/>
            <a:r>
              <a:rPr lang="de-DE" sz="8000" baseline="0" noProof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cs typeface="Arial" panose="020B0604020202020204" pitchFamily="34" charset="0"/>
              </a:rPr>
              <a:t>KLIK green NRW</a:t>
            </a:r>
            <a:br>
              <a:rPr lang="de-DE" sz="70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anose="020B0604020202020204" pitchFamily="34" charset="0"/>
              </a:rPr>
            </a:br>
            <a:r>
              <a:rPr lang="de-DE" sz="50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anose="020B0604020202020204" pitchFamily="34" charset="0"/>
              </a:rPr>
              <a:t>2023</a:t>
            </a:r>
            <a:r>
              <a:rPr lang="de-DE" sz="5000" baseline="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anose="020B0604020202020204" pitchFamily="34" charset="0"/>
              </a:rPr>
              <a:t> - 2025</a:t>
            </a:r>
            <a:endParaRPr lang="de-DE" sz="5000" noProof="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4330" y="526735"/>
            <a:ext cx="4266672" cy="3075973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3649" y="526735"/>
            <a:ext cx="3322631" cy="3139853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7625" y="1096212"/>
            <a:ext cx="4707974" cy="1924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564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 userDrawn="1"/>
        </p:nvSpPr>
        <p:spPr>
          <a:xfrm>
            <a:off x="2139949" y="6565018"/>
            <a:ext cx="27553854" cy="2118669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0" b="1" kern="1200" baseline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noProof="0" dirty="0">
                <a:latin typeface="+mn-lt"/>
              </a:rPr>
              <a:t>Projekt-/Maßnahmentitel</a:t>
            </a:r>
          </a:p>
        </p:txBody>
      </p:sp>
      <p:sp>
        <p:nvSpPr>
          <p:cNvPr id="15" name="Rectangle 3"/>
          <p:cNvSpPr txBox="1">
            <a:spLocks noChangeArrowheads="1"/>
          </p:cNvSpPr>
          <p:nvPr userDrawn="1"/>
        </p:nvSpPr>
        <p:spPr>
          <a:xfrm>
            <a:off x="2139950" y="3931892"/>
            <a:ext cx="27553854" cy="20371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  <a:defRPr sz="5000" b="1" kern="1200" baseline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de-DE" noProof="0" dirty="0">
                <a:latin typeface="+mn-lt"/>
              </a:rPr>
              <a:t>Krankenhaus, Autor, …</a:t>
            </a:r>
          </a:p>
        </p:txBody>
      </p:sp>
      <p:sp>
        <p:nvSpPr>
          <p:cNvPr id="16" name="Rechteck 15"/>
          <p:cNvSpPr/>
          <p:nvPr userDrawn="1"/>
        </p:nvSpPr>
        <p:spPr bwMode="auto">
          <a:xfrm>
            <a:off x="0" y="0"/>
            <a:ext cx="1422400" cy="42803763"/>
          </a:xfrm>
          <a:prstGeom prst="rect">
            <a:avLst/>
          </a:prstGeom>
          <a:solidFill>
            <a:schemeClr val="bg2">
              <a:lumMod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noProof="0">
              <a:ln>
                <a:noFill/>
              </a:ln>
              <a:solidFill>
                <a:schemeClr val="accent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hteck 16"/>
          <p:cNvSpPr/>
          <p:nvPr userDrawn="1"/>
        </p:nvSpPr>
        <p:spPr>
          <a:xfrm>
            <a:off x="2139950" y="627440"/>
            <a:ext cx="1726565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sz="5000" noProof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cs typeface="Arial" panose="020B0604020202020204" pitchFamily="34" charset="0"/>
              </a:rPr>
              <a:t>Qualifizierung</a:t>
            </a:r>
            <a:r>
              <a:rPr lang="de-DE" sz="5000" baseline="0" noProof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cs typeface="Arial" panose="020B0604020202020204" pitchFamily="34" charset="0"/>
              </a:rPr>
              <a:t> Klimaschutzmanagement</a:t>
            </a:r>
            <a:endParaRPr lang="de-DE" sz="8000" baseline="0" noProof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+mn-lt"/>
              <a:cs typeface="Arial" panose="020B0604020202020204" pitchFamily="34" charset="0"/>
            </a:endParaRPr>
          </a:p>
          <a:p>
            <a:pPr algn="l"/>
            <a:r>
              <a:rPr lang="de-DE" sz="8000" baseline="0" noProof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cs typeface="Arial" panose="020B0604020202020204" pitchFamily="34" charset="0"/>
              </a:rPr>
              <a:t>KLIK green NRW</a:t>
            </a:r>
            <a:br>
              <a:rPr lang="de-DE" sz="70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anose="020B0604020202020204" pitchFamily="34" charset="0"/>
              </a:rPr>
            </a:br>
            <a:r>
              <a:rPr lang="de-DE" sz="50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anose="020B0604020202020204" pitchFamily="34" charset="0"/>
              </a:rPr>
              <a:t>2023</a:t>
            </a:r>
            <a:r>
              <a:rPr lang="de-DE" sz="5000" baseline="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anose="020B0604020202020204" pitchFamily="34" charset="0"/>
              </a:rPr>
              <a:t> - 2025</a:t>
            </a:r>
            <a:endParaRPr lang="de-DE" sz="5000" noProof="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8" name="Inhaltsplatzhalter 4">
            <a:extLst>
              <a:ext uri="{FF2B5EF4-FFF2-40B4-BE49-F238E27FC236}">
                <a16:creationId xmlns:a16="http://schemas.microsoft.com/office/drawing/2014/main" id="{9B9C6C58-25ED-4598-B861-FD9FF1B9410B}"/>
              </a:ext>
            </a:extLst>
          </p:cNvPr>
          <p:cNvSpPr txBox="1">
            <a:spLocks/>
          </p:cNvSpPr>
          <p:nvPr userDrawn="1"/>
        </p:nvSpPr>
        <p:spPr>
          <a:xfrm>
            <a:off x="2197098" y="10240962"/>
            <a:ext cx="12580939" cy="3009423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de-DE" noProof="0" dirty="0">
                <a:latin typeface="+mn-lt"/>
              </a:rPr>
              <a:t>Text, Arial 30 </a:t>
            </a:r>
            <a:r>
              <a:rPr lang="de-DE" noProof="0" dirty="0" err="1">
                <a:latin typeface="+mn-lt"/>
              </a:rPr>
              <a:t>pt</a:t>
            </a:r>
            <a:r>
              <a:rPr lang="de-DE" noProof="0" dirty="0">
                <a:latin typeface="+mn-lt"/>
              </a:rPr>
              <a:t>, </a:t>
            </a:r>
            <a:r>
              <a:rPr lang="de-DE" noProof="0" dirty="0" err="1">
                <a:latin typeface="+mn-lt"/>
              </a:rPr>
              <a:t>black</a:t>
            </a:r>
            <a:endParaRPr lang="de-DE" noProof="0" dirty="0">
              <a:latin typeface="+mn-lt"/>
            </a:endParaRPr>
          </a:p>
        </p:txBody>
      </p:sp>
      <p:sp>
        <p:nvSpPr>
          <p:cNvPr id="19" name="Inhaltsplatzhalter 4">
            <a:extLst>
              <a:ext uri="{FF2B5EF4-FFF2-40B4-BE49-F238E27FC236}">
                <a16:creationId xmlns:a16="http://schemas.microsoft.com/office/drawing/2014/main" id="{41C21C54-36E5-4A3F-9F87-E4C54AC8460A}"/>
              </a:ext>
            </a:extLst>
          </p:cNvPr>
          <p:cNvSpPr txBox="1">
            <a:spLocks/>
          </p:cNvSpPr>
          <p:nvPr userDrawn="1"/>
        </p:nvSpPr>
        <p:spPr>
          <a:xfrm>
            <a:off x="17010063" y="10240962"/>
            <a:ext cx="12580939" cy="3009423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de-DE" noProof="0" dirty="0">
                <a:latin typeface="+mn-lt"/>
              </a:rPr>
              <a:t>Text, Arial 30 </a:t>
            </a:r>
            <a:r>
              <a:rPr lang="de-DE" noProof="0" dirty="0" err="1">
                <a:latin typeface="+mn-lt"/>
              </a:rPr>
              <a:t>pt</a:t>
            </a:r>
            <a:r>
              <a:rPr lang="de-DE" noProof="0" dirty="0">
                <a:latin typeface="+mn-lt"/>
              </a:rPr>
              <a:t>, </a:t>
            </a:r>
            <a:r>
              <a:rPr lang="de-DE" noProof="0" dirty="0" err="1">
                <a:latin typeface="+mn-lt"/>
              </a:rPr>
              <a:t>black</a:t>
            </a:r>
            <a:endParaRPr lang="de-DE" noProof="0" dirty="0">
              <a:latin typeface="+mn-lt"/>
            </a:endParaRPr>
          </a:p>
        </p:txBody>
      </p:sp>
      <p:pic>
        <p:nvPicPr>
          <p:cNvPr id="21" name="Grafik 2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4330" y="526735"/>
            <a:ext cx="4266672" cy="3075973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3649" y="526735"/>
            <a:ext cx="3322631" cy="3139853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7625" y="1096212"/>
            <a:ext cx="4707974" cy="1924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263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451">
          <p15:clr>
            <a:srgbClr val="F26B43"/>
          </p15:clr>
        </p15:guide>
        <p15:guide id="2" pos="1348">
          <p15:clr>
            <a:srgbClr val="F26B43"/>
          </p15:clr>
        </p15:guide>
        <p15:guide id="3" pos="18704">
          <p15:clr>
            <a:srgbClr val="F26B43"/>
          </p15:clr>
        </p15:guide>
        <p15:guide id="4" orient="horz" pos="25408">
          <p15:clr>
            <a:srgbClr val="F26B43"/>
          </p15:clr>
        </p15:guide>
        <p15:guide id="5" pos="9309">
          <p15:clr>
            <a:srgbClr val="F26B43"/>
          </p15:clr>
        </p15:guide>
        <p15:guide id="6" pos="1071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2151529" y="9251576"/>
            <a:ext cx="27524907" cy="330186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2151529" y="4437529"/>
            <a:ext cx="27524907" cy="18556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de-DE" sz="5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Ansprechpartner, Organisation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2151529" y="7126942"/>
            <a:ext cx="2721684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0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Maßnahmen- oder Projekttitel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2784765" y="9919307"/>
            <a:ext cx="12668146" cy="1578893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de-DE" sz="3000" dirty="0">
                <a:latin typeface="+mn-lt"/>
              </a:rPr>
              <a:t>Inhalt</a:t>
            </a: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6260758" y="9919307"/>
            <a:ext cx="12668146" cy="1578893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de-DE" sz="3000" dirty="0">
                <a:latin typeface="+mn-lt"/>
              </a:rPr>
              <a:t>Inhalt</a:t>
            </a: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</p:txBody>
      </p:sp>
      <p:sp>
        <p:nvSpPr>
          <p:cNvPr id="5" name="Diagonal liegende Ecken des Rechtecks abrunden 4"/>
          <p:cNvSpPr/>
          <p:nvPr/>
        </p:nvSpPr>
        <p:spPr>
          <a:xfrm>
            <a:off x="2784764" y="26201664"/>
            <a:ext cx="26144141" cy="12545710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000" dirty="0">
                <a:solidFill>
                  <a:schemeClr val="tx1"/>
                </a:solidFill>
              </a:rPr>
              <a:t>Inhalt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7B50DF3-B57C-6D1C-97F0-46616D6C5343}"/>
              </a:ext>
            </a:extLst>
          </p:cNvPr>
          <p:cNvSpPr txBox="1"/>
          <p:nvPr/>
        </p:nvSpPr>
        <p:spPr>
          <a:xfrm>
            <a:off x="2784764" y="39237709"/>
            <a:ext cx="26144139" cy="240065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de-DE" sz="3000" dirty="0">
                <a:latin typeface="+mn-lt"/>
              </a:rPr>
              <a:t>Referenzen</a:t>
            </a: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82358710"/>
      </p:ext>
    </p:extLst>
  </p:cSld>
  <p:clrMapOvr>
    <a:masterClrMapping/>
  </p:clrMapOvr>
</p:sld>
</file>

<file path=ppt/theme/theme1.xml><?xml version="1.0" encoding="utf-8"?>
<a:theme xmlns:a="http://schemas.openxmlformats.org/drawingml/2006/main" name="1_Benutzerdefiniertes Design">
  <a:themeElements>
    <a:clrScheme name="Warmes Blau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</Words>
  <Application>Microsoft Office PowerPoint</Application>
  <PresentationFormat>Benutzerdefiniert</PresentationFormat>
  <Paragraphs>68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</vt:lpstr>
      <vt:lpstr>1_Benutzerdefiniertes Design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IWM Summer 2023</dc:title>
  <dc:creator>Prof. Dr. Peter Hense</dc:creator>
  <cp:lastModifiedBy>Burkhard Fischer</cp:lastModifiedBy>
  <cp:revision>822</cp:revision>
  <dcterms:created xsi:type="dcterms:W3CDTF">2013-07-26T08:56:06Z</dcterms:created>
  <dcterms:modified xsi:type="dcterms:W3CDTF">2025-01-06T16:32:33Z</dcterms:modified>
</cp:coreProperties>
</file>