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990368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091581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412122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774135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377889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33022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74011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39134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199678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531126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1041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E63237-63BD-4358-BC87-C328097E33B9}" type="datetimeFigureOut">
              <a:rPr lang="de-DE" smtClean="0"/>
              <a:t>12.11.2020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148561-A37D-452A-9464-5D1D6E9FAD7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12903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Datumsplatzhalt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de-DE" altLang="de-DE" sz="900"/>
              <a:t>14.11.2019</a:t>
            </a:r>
            <a:endParaRPr lang="en-US" altLang="de-DE" sz="900"/>
          </a:p>
        </p:txBody>
      </p:sp>
      <p:sp>
        <p:nvSpPr>
          <p:cNvPr id="12291" name="Fußzeilenplatzhalter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>
            <a:lvl1pPr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de-DE" altLang="de-DE" sz="900"/>
              <a:t>Diakonisches Werk im Kirchenkreis Recklinghausen</a:t>
            </a:r>
            <a:endParaRPr lang="en-US" altLang="de-DE" sz="900"/>
          </a:p>
        </p:txBody>
      </p:sp>
      <p:sp>
        <p:nvSpPr>
          <p:cNvPr id="12292" name="Foliennummernplatzhalt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50AABA28-ECA3-48DD-AD48-3B1D0218DC3D}" type="slidenum">
              <a:rPr lang="en-US" altLang="de-DE" sz="900"/>
              <a:pPr/>
              <a:t>1</a:t>
            </a:fld>
            <a:endParaRPr lang="en-US" altLang="de-DE" sz="900"/>
          </a:p>
        </p:txBody>
      </p:sp>
      <p:sp>
        <p:nvSpPr>
          <p:cNvPr id="11269" name="Rectangle 2"/>
          <p:cNvSpPr>
            <a:spLocks noGrp="1" noChangeArrowheads="1"/>
          </p:cNvSpPr>
          <p:nvPr>
            <p:ph type="title"/>
          </p:nvPr>
        </p:nvSpPr>
        <p:spPr>
          <a:xfrm>
            <a:off x="1774826" y="692150"/>
            <a:ext cx="8569325" cy="427038"/>
          </a:xfrm>
        </p:spPr>
        <p:txBody>
          <a:bodyPr>
            <a:normAutofit fontScale="90000"/>
          </a:bodyPr>
          <a:lstStyle/>
          <a:p>
            <a:pPr>
              <a:defRPr/>
            </a:pPr>
            <a:r>
              <a:rPr lang="de-DE" altLang="de-DE" sz="2800" dirty="0">
                <a:latin typeface="+mn-lt"/>
              </a:rPr>
              <a:t>Die angeschriebenen Firmen</a:t>
            </a:r>
          </a:p>
        </p:txBody>
      </p:sp>
      <p:graphicFrame>
        <p:nvGraphicFramePr>
          <p:cNvPr id="2" name="Tabelle 1"/>
          <p:cNvGraphicFramePr>
            <a:graphicFrameLocks noGrp="1"/>
          </p:cNvGraphicFramePr>
          <p:nvPr/>
        </p:nvGraphicFramePr>
        <p:xfrm>
          <a:off x="1703388" y="1341439"/>
          <a:ext cx="8640762" cy="4535487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423083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18975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201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230820">
                <a:tc>
                  <a:txBody>
                    <a:bodyPr/>
                    <a:lstStyle/>
                    <a:p>
                      <a:pPr algn="l" fontAlgn="b"/>
                      <a:r>
                        <a:rPr lang="de-DE" sz="800" u="none" strike="noStrike" dirty="0">
                          <a:effectLst/>
                        </a:rPr>
                        <a:t>Firma</a:t>
                      </a:r>
                      <a:endParaRPr lang="de-DE" sz="8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722" marR="6722" marT="671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800" u="none" strike="noStrike" dirty="0">
                          <a:effectLst/>
                        </a:rPr>
                        <a:t>Straße</a:t>
                      </a:r>
                      <a:endParaRPr lang="de-DE" sz="8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722" marR="6722" marT="671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800" u="none" strike="noStrike">
                          <a:effectLst/>
                        </a:rPr>
                        <a:t>Ort</a:t>
                      </a:r>
                      <a:endParaRPr lang="de-DE" sz="8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6722" marR="6722" marT="6718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74679"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 dirty="0">
                          <a:effectLst/>
                        </a:rPr>
                        <a:t>Bierbaum-</a:t>
                      </a:r>
                      <a:r>
                        <a:rPr lang="de-DE" sz="1200" u="none" strike="noStrike" dirty="0" err="1">
                          <a:effectLst/>
                        </a:rPr>
                        <a:t>Proenen</a:t>
                      </a:r>
                      <a:r>
                        <a:rPr lang="de-DE" sz="1200" u="none" strike="noStrike" dirty="0">
                          <a:effectLst/>
                        </a:rPr>
                        <a:t> GmbH &amp; Co. </a:t>
                      </a:r>
                      <a:endParaRPr lang="de-DE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>
                          <a:effectLst/>
                        </a:rPr>
                        <a:t>Domstr. 55-73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1200" u="none" strike="noStrike">
                          <a:effectLst/>
                        </a:rPr>
                        <a:t>50668 Köln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74679"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 dirty="0">
                          <a:effectLst/>
                        </a:rPr>
                        <a:t>Julius Brune GmbH &amp; Co. KG</a:t>
                      </a:r>
                      <a:endParaRPr lang="de-DE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>
                          <a:effectLst/>
                        </a:rPr>
                        <a:t>Strothbachstr. 14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1200" u="none" strike="noStrike">
                          <a:effectLst/>
                        </a:rPr>
                        <a:t>33689 Bielefeld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56594"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 dirty="0">
                          <a:effectLst/>
                        </a:rPr>
                        <a:t>CWS-</a:t>
                      </a:r>
                      <a:r>
                        <a:rPr lang="de-DE" sz="1200" u="none" strike="noStrike" dirty="0" err="1">
                          <a:effectLst/>
                        </a:rPr>
                        <a:t>Boco</a:t>
                      </a:r>
                      <a:r>
                        <a:rPr lang="de-DE" sz="1200" u="none" strike="noStrike" dirty="0">
                          <a:effectLst/>
                        </a:rPr>
                        <a:t> Deutschland GmbH</a:t>
                      </a:r>
                      <a:endParaRPr lang="de-DE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>
                          <a:effectLst/>
                        </a:rPr>
                        <a:t>Auf dem Anger 1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>
                          <a:effectLst/>
                        </a:rPr>
                        <a:t>44805 Bochum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74679"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 dirty="0">
                          <a:effectLst/>
                        </a:rPr>
                        <a:t>Engelbert </a:t>
                      </a:r>
                      <a:r>
                        <a:rPr lang="de-DE" sz="1200" u="none" strike="noStrike" dirty="0" err="1">
                          <a:effectLst/>
                        </a:rPr>
                        <a:t>Strauss</a:t>
                      </a:r>
                      <a:endParaRPr lang="de-DE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>
                          <a:effectLst/>
                        </a:rPr>
                        <a:t>Frankfurter Str. 98-108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1200" u="none" strike="noStrike">
                          <a:effectLst/>
                        </a:rPr>
                        <a:t>63599 Biebergemünd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b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74679"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 dirty="0" err="1">
                          <a:effectLst/>
                        </a:rPr>
                        <a:t>Fristads</a:t>
                      </a:r>
                      <a:r>
                        <a:rPr lang="de-DE" sz="1200" u="none" strike="noStrike" dirty="0">
                          <a:effectLst/>
                        </a:rPr>
                        <a:t> Kansas Deutschland GmbH</a:t>
                      </a:r>
                      <a:endParaRPr lang="de-DE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>
                          <a:effectLst/>
                        </a:rPr>
                        <a:t>Oststr. 41-43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1200" u="none" strike="noStrike">
                          <a:effectLst/>
                        </a:rPr>
                        <a:t>22844 Norderstedt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74679"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 dirty="0">
                          <a:effectLst/>
                        </a:rPr>
                        <a:t>HAVEP</a:t>
                      </a:r>
                      <a:endParaRPr lang="de-DE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>
                          <a:effectLst/>
                        </a:rPr>
                        <a:t>Bergstraat 50, Postbus 11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1200" u="none" strike="noStrike">
                          <a:effectLst/>
                        </a:rPr>
                        <a:t>NL-5050 AA Goirle</a:t>
                      </a:r>
                      <a:endParaRPr lang="de-DE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b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74678"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 dirty="0" err="1">
                          <a:effectLst/>
                        </a:rPr>
                        <a:t>Schloemer</a:t>
                      </a:r>
                      <a:r>
                        <a:rPr lang="de-DE" sz="1200" u="none" strike="noStrike" dirty="0">
                          <a:effectLst/>
                        </a:rPr>
                        <a:t> GmbH</a:t>
                      </a:r>
                      <a:endParaRPr lang="de-DE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e-DE" sz="1200" u="none" strike="noStrike" dirty="0">
                          <a:effectLst/>
                        </a:rPr>
                        <a:t>Zum Wetterschacht 14-18</a:t>
                      </a:r>
                      <a:endParaRPr lang="de-DE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1200" u="none" strike="noStrike" dirty="0">
                          <a:effectLst/>
                        </a:rPr>
                        <a:t>45659 Recklinghausen</a:t>
                      </a:r>
                      <a:endParaRPr lang="de-DE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6722" marR="6722" marT="6718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36607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77</Words>
  <Application>Microsoft Office PowerPoint</Application>
  <PresentationFormat>Breitbild</PresentationFormat>
  <Paragraphs>28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Die angeschriebenen Firmen</vt:lpstr>
    </vt:vector>
  </TitlesOfParts>
  <Company>Diakonisches Werk im Kirchenkreis Recklinghausen gGmbH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Die angeschriebenen Firmen</dc:title>
  <dc:creator>Bröker Gerhard</dc:creator>
  <cp:lastModifiedBy>Bröker Gerhard</cp:lastModifiedBy>
  <cp:revision>1</cp:revision>
  <dcterms:created xsi:type="dcterms:W3CDTF">2020-11-12T13:37:25Z</dcterms:created>
  <dcterms:modified xsi:type="dcterms:W3CDTF">2020-11-12T13:37:35Z</dcterms:modified>
</cp:coreProperties>
</file>

<file path=docProps/thumbnail.jpeg>
</file>