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03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9158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1212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413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7788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30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7401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913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996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11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041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63237-63BD-4358-BC87-C328097E33B9}" type="datetimeFigureOut">
              <a:rPr lang="de-DE" smtClean="0"/>
              <a:t>12.11.2020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48561-A37D-452A-9464-5D1D6E9FAD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29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900"/>
              <a:t>14.11.2019</a:t>
            </a:r>
            <a:endParaRPr lang="en-US" altLang="de-DE" sz="900"/>
          </a:p>
        </p:txBody>
      </p:sp>
      <p:sp>
        <p:nvSpPr>
          <p:cNvPr id="12291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900"/>
              <a:t>Diakonisches Werk im Kirchenkreis Recklinghausen</a:t>
            </a:r>
            <a:endParaRPr lang="en-US" altLang="de-DE" sz="900"/>
          </a:p>
        </p:txBody>
      </p:sp>
      <p:sp>
        <p:nvSpPr>
          <p:cNvPr id="1229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0AABA28-ECA3-48DD-AD48-3B1D0218DC3D}" type="slidenum">
              <a:rPr lang="en-US" altLang="de-DE" sz="900"/>
              <a:pPr/>
              <a:t>1</a:t>
            </a:fld>
            <a:endParaRPr lang="en-US" altLang="de-DE" sz="90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6" y="692150"/>
            <a:ext cx="8569325" cy="4270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altLang="de-DE" sz="2800" dirty="0">
                <a:latin typeface="+mn-lt"/>
              </a:rPr>
              <a:t>Die angeschriebenen Firmen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1703388" y="1341439"/>
          <a:ext cx="8640762" cy="45354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0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9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0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0820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</a:rPr>
                        <a:t>Firma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22" marR="6722" marT="6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</a:rPr>
                        <a:t>Straße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22" marR="6722" marT="67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</a:rPr>
                        <a:t>Ort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22" marR="6722" marT="671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467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Bierbaum-</a:t>
                      </a:r>
                      <a:r>
                        <a:rPr lang="de-DE" sz="1200" u="none" strike="noStrike" dirty="0" err="1">
                          <a:effectLst/>
                        </a:rPr>
                        <a:t>Proenen</a:t>
                      </a:r>
                      <a:r>
                        <a:rPr lang="de-DE" sz="1200" u="none" strike="noStrike" dirty="0">
                          <a:effectLst/>
                        </a:rPr>
                        <a:t> GmbH &amp; Co. 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Domstr. 55-73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>
                          <a:effectLst/>
                        </a:rPr>
                        <a:t>50668 Köln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67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Julius Brune GmbH &amp; Co. KG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Strothbachstr. 14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>
                          <a:effectLst/>
                        </a:rPr>
                        <a:t>33689 Bielefeld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594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CWS-</a:t>
                      </a:r>
                      <a:r>
                        <a:rPr lang="de-DE" sz="1200" u="none" strike="noStrike" dirty="0" err="1">
                          <a:effectLst/>
                        </a:rPr>
                        <a:t>Boco</a:t>
                      </a:r>
                      <a:r>
                        <a:rPr lang="de-DE" sz="1200" u="none" strike="noStrike" dirty="0">
                          <a:effectLst/>
                        </a:rPr>
                        <a:t> Deutschland GmbH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Auf dem Anger 1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44805 Bochum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467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Engelbert </a:t>
                      </a:r>
                      <a:r>
                        <a:rPr lang="de-DE" sz="1200" u="none" strike="noStrike" dirty="0" err="1">
                          <a:effectLst/>
                        </a:rPr>
                        <a:t>Strauss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Frankfurter Str. 98-108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>
                          <a:effectLst/>
                        </a:rPr>
                        <a:t>63599 Biebergemünd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467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err="1">
                          <a:effectLst/>
                        </a:rPr>
                        <a:t>Fristads</a:t>
                      </a:r>
                      <a:r>
                        <a:rPr lang="de-DE" sz="1200" u="none" strike="noStrike" dirty="0">
                          <a:effectLst/>
                        </a:rPr>
                        <a:t> Kansas Deutschland GmbH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Oststr. 41-43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>
                          <a:effectLst/>
                        </a:rPr>
                        <a:t>22844 Norderstedt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467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HAVEP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Bergstraat 50, Postbus 11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>
                          <a:effectLst/>
                        </a:rPr>
                        <a:t>NL-5050 AA Goirle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4678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err="1">
                          <a:effectLst/>
                        </a:rPr>
                        <a:t>Schloemer</a:t>
                      </a:r>
                      <a:r>
                        <a:rPr lang="de-DE" sz="1200" u="none" strike="noStrike" dirty="0">
                          <a:effectLst/>
                        </a:rPr>
                        <a:t> GmbH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Zum Wetterschacht 14-18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 dirty="0">
                          <a:effectLst/>
                        </a:rPr>
                        <a:t>45659 Recklinghausen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22" marR="6722" marT="671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60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Breitbild</PresentationFormat>
  <Paragraphs>28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Die angeschriebenen Firmen</vt:lpstr>
    </vt:vector>
  </TitlesOfParts>
  <Company>Diakonisches Werk im Kirchenkreis Recklinghausen gGmbH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angeschriebenen Firmen</dc:title>
  <dc:creator>Bröker Gerhard</dc:creator>
  <cp:lastModifiedBy>Bröker Gerhard</cp:lastModifiedBy>
  <cp:revision>1</cp:revision>
  <dcterms:created xsi:type="dcterms:W3CDTF">2020-11-12T13:37:25Z</dcterms:created>
  <dcterms:modified xsi:type="dcterms:W3CDTF">2020-11-12T13:37:35Z</dcterms:modified>
</cp:coreProperties>
</file>